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5122525" cy="10693400"/>
  <p:notesSz cx="6858000" cy="9144000"/>
  <p:defaultTextStyle>
    <a:defPPr>
      <a:defRPr lang="el-GR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>
        <p:scale>
          <a:sx n="60" d="100"/>
          <a:sy n="60" d="100"/>
        </p:scale>
        <p:origin x="-1884" y="-342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15/04/2024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38" y="8119008"/>
            <a:ext cx="1786009" cy="168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570" y="518697"/>
            <a:ext cx="1654818" cy="17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26792" y="743256"/>
            <a:ext cx="5775779" cy="1041505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pPr algn="ctr"/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2695607" y="7772156"/>
            <a:ext cx="9748273" cy="3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47511" tIns="73756" rIns="147511" bIns="73756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8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8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3336928" y="8444340"/>
            <a:ext cx="7906927" cy="1114831"/>
            <a:chOff x="2303748" y="5330241"/>
            <a:chExt cx="4781010" cy="71497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3484133" cy="434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900" b="1" spc="242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sz="1900" b="1" spc="242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sz="1900" b="1" spc="242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8" y="5808351"/>
              <a:ext cx="4781010" cy="236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Ευρώπη επενδύει στις αγροτικές περιοχές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010" y="630976"/>
            <a:ext cx="2384915" cy="134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Ευθεία γραμμή σύνδεσης 2"/>
          <p:cNvCxnSpPr/>
          <p:nvPr/>
        </p:nvCxnSpPr>
        <p:spPr>
          <a:xfrm>
            <a:off x="475513" y="7574492"/>
            <a:ext cx="14171500" cy="1779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91802" y="2393585"/>
            <a:ext cx="8356637" cy="1564725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pPr algn="ctr"/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</a:t>
            </a:r>
            <a:r>
              <a:rPr lang="en-US" sz="2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ΑΓΡΟΤΙΚΗΣ ΑΝΑΠΤΥΞΗΣ 2014-2020 </a:t>
            </a:r>
          </a:p>
          <a:p>
            <a:pPr algn="ctr"/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sz="2300" b="1" dirty="0">
                <a:latin typeface="Arial" panose="020B0604020202020204" pitchFamily="34" charset="0"/>
                <a:cs typeface="Arial" panose="020B0604020202020204" pitchFamily="34" charset="0"/>
              </a:rPr>
              <a:t>LEADER/CLLD </a:t>
            </a: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l-G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 </a:t>
            </a:r>
            <a:endParaRPr lang="el-GR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ΟΤΔ</a:t>
            </a: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: ΕΤΑΝΑΜ ΑΕ ΟΤΑ</a:t>
            </a:r>
          </a:p>
        </p:txBody>
      </p:sp>
      <p:sp>
        <p:nvSpPr>
          <p:cNvPr id="27" name="Ορθογώνιο 26"/>
          <p:cNvSpPr/>
          <p:nvPr/>
        </p:nvSpPr>
        <p:spPr>
          <a:xfrm>
            <a:off x="475513" y="462557"/>
            <a:ext cx="14171499" cy="96560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511" tIns="73756" rIns="147511" bIns="73756"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5" y="630976"/>
            <a:ext cx="2682783" cy="168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5" y="8121525"/>
            <a:ext cx="2723652" cy="17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43844" y="4014552"/>
            <a:ext cx="8550720" cy="3288273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</a:t>
            </a:r>
          </a:p>
          <a:p>
            <a:endParaRPr lang="el-GR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ΤΙΤΛΟΣ ΠΡΑΞΗΣ:</a:t>
            </a:r>
          </a:p>
          <a:p>
            <a:endParaRPr lang="el-GR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l-GR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    …..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</a:p>
          <a:p>
            <a:pPr>
              <a:spcBef>
                <a:spcPts val="1200"/>
              </a:spcBef>
            </a:pP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ΙΔΙΩΤΙΚΗ ΣΥΜΜΕΤΟΧΗ:    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l-GR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038" y="2461855"/>
            <a:ext cx="2376000" cy="122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60</Words>
  <Application>Microsoft Office PowerPoint</Application>
  <PresentationFormat>Προσαρμογή</PresentationFormat>
  <Paragraphs>16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kalogiros@etanam.gr</cp:lastModifiedBy>
  <cp:revision>102</cp:revision>
  <dcterms:created xsi:type="dcterms:W3CDTF">2016-02-25T12:28:29Z</dcterms:created>
  <dcterms:modified xsi:type="dcterms:W3CDTF">2024-04-15T12:11:37Z</dcterms:modified>
</cp:coreProperties>
</file>