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5122525" cy="10693400"/>
  <p:notesSz cx="6858000" cy="9144000"/>
  <p:defaultTextStyle>
    <a:defPPr>
      <a:defRPr lang="el-GR"/>
    </a:defPPr>
    <a:lvl1pPr marL="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755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511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1266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5022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8777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2533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6288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90044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Χωρίς στυλ, χωρίς πλέγμα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Χωρίς στυλ, πλέγμα πίνακα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39" autoAdjust="0"/>
  </p:normalViewPr>
  <p:slideViewPr>
    <p:cSldViewPr snapToObjects="1" showGuides="1">
      <p:cViewPr>
        <p:scale>
          <a:sx n="70" d="100"/>
          <a:sy n="70" d="100"/>
        </p:scale>
        <p:origin x="-1518" y="-108"/>
      </p:cViewPr>
      <p:guideLst>
        <p:guide orient="horz" pos="3368"/>
        <p:guide pos="476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134190" y="3321886"/>
            <a:ext cx="12854146" cy="2292150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2268379" y="6059593"/>
            <a:ext cx="10585768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7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51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12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50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77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253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62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00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Στυλ κύριου υπότιτλου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12/10/2022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25553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12/10/2022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40316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10963831" y="428232"/>
            <a:ext cx="3402568" cy="9124045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756126" y="428232"/>
            <a:ext cx="9955662" cy="9124045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12/10/2022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79053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12/10/2022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28342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194575" y="6871500"/>
            <a:ext cx="12854146" cy="2123828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1194575" y="4532320"/>
            <a:ext cx="12854146" cy="2339180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555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511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1266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5022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777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533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6288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0044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12/10/2022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73675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756126" y="2495127"/>
            <a:ext cx="6679115" cy="7057150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7687284" y="2495127"/>
            <a:ext cx="6679115" cy="7057150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12/10/2022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3824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56126" y="2393639"/>
            <a:ext cx="6681741" cy="99755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555" indent="0">
              <a:buNone/>
              <a:defRPr sz="3200" b="1"/>
            </a:lvl2pPr>
            <a:lvl3pPr marL="1475110" indent="0">
              <a:buNone/>
              <a:defRPr sz="2900" b="1"/>
            </a:lvl3pPr>
            <a:lvl4pPr marL="2212665" indent="0">
              <a:buNone/>
              <a:defRPr sz="2600" b="1"/>
            </a:lvl4pPr>
            <a:lvl5pPr marL="2950220" indent="0">
              <a:buNone/>
              <a:defRPr sz="2600" b="1"/>
            </a:lvl5pPr>
            <a:lvl6pPr marL="3687775" indent="0">
              <a:buNone/>
              <a:defRPr sz="2600" b="1"/>
            </a:lvl6pPr>
            <a:lvl7pPr marL="4425330" indent="0">
              <a:buNone/>
              <a:defRPr sz="2600" b="1"/>
            </a:lvl7pPr>
            <a:lvl8pPr marL="5162885" indent="0">
              <a:buNone/>
              <a:defRPr sz="2600" b="1"/>
            </a:lvl8pPr>
            <a:lvl9pPr marL="5900440" indent="0">
              <a:buNone/>
              <a:defRPr sz="2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756126" y="3391194"/>
            <a:ext cx="6681741" cy="616108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7682034" y="2393639"/>
            <a:ext cx="6684366" cy="99755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555" indent="0">
              <a:buNone/>
              <a:defRPr sz="3200" b="1"/>
            </a:lvl2pPr>
            <a:lvl3pPr marL="1475110" indent="0">
              <a:buNone/>
              <a:defRPr sz="2900" b="1"/>
            </a:lvl3pPr>
            <a:lvl4pPr marL="2212665" indent="0">
              <a:buNone/>
              <a:defRPr sz="2600" b="1"/>
            </a:lvl4pPr>
            <a:lvl5pPr marL="2950220" indent="0">
              <a:buNone/>
              <a:defRPr sz="2600" b="1"/>
            </a:lvl5pPr>
            <a:lvl6pPr marL="3687775" indent="0">
              <a:buNone/>
              <a:defRPr sz="2600" b="1"/>
            </a:lvl6pPr>
            <a:lvl7pPr marL="4425330" indent="0">
              <a:buNone/>
              <a:defRPr sz="2600" b="1"/>
            </a:lvl7pPr>
            <a:lvl8pPr marL="5162885" indent="0">
              <a:buNone/>
              <a:defRPr sz="2600" b="1"/>
            </a:lvl8pPr>
            <a:lvl9pPr marL="5900440" indent="0">
              <a:buNone/>
              <a:defRPr sz="2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7682034" y="3391194"/>
            <a:ext cx="6684366" cy="616108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12/10/2022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07010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12/10/2022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63728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12/10/2022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1415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56127" y="425756"/>
            <a:ext cx="4975207" cy="1811937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5912487" y="425756"/>
            <a:ext cx="8453912" cy="9126521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756127" y="2237694"/>
            <a:ext cx="4975207" cy="7314583"/>
          </a:xfrm>
        </p:spPr>
        <p:txBody>
          <a:bodyPr/>
          <a:lstStyle>
            <a:lvl1pPr marL="0" indent="0">
              <a:buNone/>
              <a:defRPr sz="2300"/>
            </a:lvl1pPr>
            <a:lvl2pPr marL="737555" indent="0">
              <a:buNone/>
              <a:defRPr sz="1900"/>
            </a:lvl2pPr>
            <a:lvl3pPr marL="1475110" indent="0">
              <a:buNone/>
              <a:defRPr sz="1600"/>
            </a:lvl3pPr>
            <a:lvl4pPr marL="2212665" indent="0">
              <a:buNone/>
              <a:defRPr sz="1500"/>
            </a:lvl4pPr>
            <a:lvl5pPr marL="2950220" indent="0">
              <a:buNone/>
              <a:defRPr sz="1500"/>
            </a:lvl5pPr>
            <a:lvl6pPr marL="3687775" indent="0">
              <a:buNone/>
              <a:defRPr sz="1500"/>
            </a:lvl6pPr>
            <a:lvl7pPr marL="4425330" indent="0">
              <a:buNone/>
              <a:defRPr sz="1500"/>
            </a:lvl7pPr>
            <a:lvl8pPr marL="5162885" indent="0">
              <a:buNone/>
              <a:defRPr sz="1500"/>
            </a:lvl8pPr>
            <a:lvl9pPr marL="5900440" indent="0">
              <a:buNone/>
              <a:defRPr sz="15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12/10/2022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35903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964121" y="7485380"/>
            <a:ext cx="9073515" cy="883691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2964121" y="955475"/>
            <a:ext cx="9073515" cy="6416040"/>
          </a:xfrm>
        </p:spPr>
        <p:txBody>
          <a:bodyPr/>
          <a:lstStyle>
            <a:lvl1pPr marL="0" indent="0">
              <a:buNone/>
              <a:defRPr sz="5200"/>
            </a:lvl1pPr>
            <a:lvl2pPr marL="737555" indent="0">
              <a:buNone/>
              <a:defRPr sz="4500"/>
            </a:lvl2pPr>
            <a:lvl3pPr marL="1475110" indent="0">
              <a:buNone/>
              <a:defRPr sz="3900"/>
            </a:lvl3pPr>
            <a:lvl4pPr marL="2212665" indent="0">
              <a:buNone/>
              <a:defRPr sz="3200"/>
            </a:lvl4pPr>
            <a:lvl5pPr marL="2950220" indent="0">
              <a:buNone/>
              <a:defRPr sz="3200"/>
            </a:lvl5pPr>
            <a:lvl6pPr marL="3687775" indent="0">
              <a:buNone/>
              <a:defRPr sz="3200"/>
            </a:lvl6pPr>
            <a:lvl7pPr marL="4425330" indent="0">
              <a:buNone/>
              <a:defRPr sz="3200"/>
            </a:lvl7pPr>
            <a:lvl8pPr marL="5162885" indent="0">
              <a:buNone/>
              <a:defRPr sz="3200"/>
            </a:lvl8pPr>
            <a:lvl9pPr marL="5900440" indent="0">
              <a:buNone/>
              <a:defRPr sz="32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2964121" y="8369071"/>
            <a:ext cx="9073515" cy="1254989"/>
          </a:xfrm>
        </p:spPr>
        <p:txBody>
          <a:bodyPr/>
          <a:lstStyle>
            <a:lvl1pPr marL="0" indent="0">
              <a:buNone/>
              <a:defRPr sz="2300"/>
            </a:lvl1pPr>
            <a:lvl2pPr marL="737555" indent="0">
              <a:buNone/>
              <a:defRPr sz="1900"/>
            </a:lvl2pPr>
            <a:lvl3pPr marL="1475110" indent="0">
              <a:buNone/>
              <a:defRPr sz="1600"/>
            </a:lvl3pPr>
            <a:lvl4pPr marL="2212665" indent="0">
              <a:buNone/>
              <a:defRPr sz="1500"/>
            </a:lvl4pPr>
            <a:lvl5pPr marL="2950220" indent="0">
              <a:buNone/>
              <a:defRPr sz="1500"/>
            </a:lvl5pPr>
            <a:lvl6pPr marL="3687775" indent="0">
              <a:buNone/>
              <a:defRPr sz="1500"/>
            </a:lvl6pPr>
            <a:lvl7pPr marL="4425330" indent="0">
              <a:buNone/>
              <a:defRPr sz="1500"/>
            </a:lvl7pPr>
            <a:lvl8pPr marL="5162885" indent="0">
              <a:buNone/>
              <a:defRPr sz="1500"/>
            </a:lvl8pPr>
            <a:lvl9pPr marL="5900440" indent="0">
              <a:buNone/>
              <a:defRPr sz="15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12/10/2022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0353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756126" y="428232"/>
            <a:ext cx="13610273" cy="1782233"/>
          </a:xfrm>
          <a:prstGeom prst="rect">
            <a:avLst/>
          </a:prstGeom>
        </p:spPr>
        <p:txBody>
          <a:bodyPr vert="horz" lIns="147511" tIns="73756" rIns="147511" bIns="73756" rtlCol="0" anchor="ctr">
            <a:normAutofit/>
          </a:bodyPr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56126" y="2495127"/>
            <a:ext cx="13610273" cy="7057150"/>
          </a:xfrm>
          <a:prstGeom prst="rect">
            <a:avLst/>
          </a:prstGeom>
        </p:spPr>
        <p:txBody>
          <a:bodyPr vert="horz" lIns="147511" tIns="73756" rIns="147511" bIns="73756" rtlCol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756126" y="9911198"/>
            <a:ext cx="3528589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l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1E09A1-5616-45A3-9568-EEF2008B70DC}" type="datetimeFigureOut">
              <a:rPr lang="el-GR" smtClean="0"/>
              <a:t>12/10/2022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5166863" y="9911198"/>
            <a:ext cx="4788800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ct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10837810" y="9911198"/>
            <a:ext cx="3528589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23807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475110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3166" indent="-553166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8527" indent="-460972" algn="l" defTabSz="1475110" rtl="0" eaLnBrk="1" latinLnBrk="0" hangingPunct="1">
        <a:spcBef>
          <a:spcPct val="20000"/>
        </a:spcBef>
        <a:buFont typeface="Arial" panose="020B0604020202020204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388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81443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899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6553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410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31663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9218" indent="-368778" algn="l" defTabSz="147511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55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511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266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5022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777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533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6288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0044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4931479" y="743256"/>
            <a:ext cx="5235719" cy="1041505"/>
          </a:xfrm>
          <a:prstGeom prst="rect">
            <a:avLst/>
          </a:prstGeom>
          <a:noFill/>
        </p:spPr>
        <p:txBody>
          <a:bodyPr wrap="square" lIns="147511" tIns="73756" rIns="147511" bIns="73756" rtlCol="0">
            <a:spAutoFit/>
          </a:bodyPr>
          <a:lstStyle/>
          <a:p>
            <a:pPr algn="ctr"/>
            <a:r>
              <a:rPr lang="el-GR" b="1" dirty="0" smtClean="0">
                <a:latin typeface="Arial" panose="020B0604020202020204" pitchFamily="34" charset="0"/>
                <a:cs typeface="Arial" panose="020B0604020202020204" pitchFamily="34" charset="0"/>
              </a:rPr>
              <a:t>ΥΠΟΥΡΓΕΙΟ ΑΓΡΟΤΙΚΗΣ ΑΝΑΠΤΥΞΗΣ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&amp; </a:t>
            </a:r>
            <a:r>
              <a:rPr lang="el-GR" b="1" dirty="0" smtClean="0">
                <a:latin typeface="Arial" panose="020B0604020202020204" pitchFamily="34" charset="0"/>
                <a:cs typeface="Arial" panose="020B0604020202020204" pitchFamily="34" charset="0"/>
              </a:rPr>
              <a:t>ΤΡΟΦΙΜΩΝ</a:t>
            </a:r>
            <a:endParaRPr lang="el-G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 Box 29"/>
          <p:cNvSpPr txBox="1">
            <a:spLocks noChangeArrowheads="1"/>
          </p:cNvSpPr>
          <p:nvPr/>
        </p:nvSpPr>
        <p:spPr bwMode="auto">
          <a:xfrm>
            <a:off x="2695607" y="7772156"/>
            <a:ext cx="9748273" cy="398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47511" tIns="73756" rIns="147511" bIns="73756"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  <a:defRPr/>
            </a:pPr>
            <a:r>
              <a:rPr lang="en-US" altLang="el-GR" sz="1800" b="1" dirty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l-GR" altLang="el-GR" sz="1800" b="1" dirty="0">
                <a:latin typeface="Arial" panose="020B0604020202020204" pitchFamily="34" charset="0"/>
                <a:cs typeface="Arial" panose="020B0604020202020204" pitchFamily="34" charset="0"/>
              </a:rPr>
              <a:t>ΜΕ ΤΗ ΣΥΓΧΡΗΜΑΤΟΔΟΤΗΣΗ ΤΗΣ ΕΛΛΑΔΑΣ ΚΑΙ ΤΗΣ ΕΥΡΩΠΑΪΚΗΣ ΕΝΩΣΗΣ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372932" y="8631772"/>
            <a:ext cx="4800398" cy="677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900" b="1" spc="242" dirty="0" smtClean="0">
                <a:latin typeface="Arial" panose="020B0604020202020204" pitchFamily="34" charset="0"/>
                <a:cs typeface="Arial" panose="020B0604020202020204" pitchFamily="34" charset="0"/>
              </a:rPr>
              <a:t>ΕΥΡΩΠΑΪΚΟ ΤΑΜΕΙΟ ΘΑΛΑΣΣΑΣ ΚΑΙ ΑΛΙΕΙΑΣ</a:t>
            </a:r>
            <a:endParaRPr lang="el-GR" sz="1900" b="1" spc="242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V:\ΔΗΜΟΣΙΟΤΗΤΑ\ESPA1420_rg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3010" y="630976"/>
            <a:ext cx="2384915" cy="134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Ευθεία γραμμή σύνδεσης 2"/>
          <p:cNvCxnSpPr/>
          <p:nvPr/>
        </p:nvCxnSpPr>
        <p:spPr>
          <a:xfrm>
            <a:off x="475513" y="7574492"/>
            <a:ext cx="14171500" cy="1779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975107" y="2106340"/>
            <a:ext cx="9145015" cy="1826335"/>
          </a:xfrm>
          <a:prstGeom prst="rect">
            <a:avLst/>
          </a:prstGeom>
          <a:noFill/>
        </p:spPr>
        <p:txBody>
          <a:bodyPr wrap="square" lIns="147511" tIns="73756" rIns="147511" bIns="73756" rtlCol="0">
            <a:spAutoFit/>
          </a:bodyPr>
          <a:lstStyle/>
          <a:p>
            <a:pPr algn="ctr"/>
            <a:r>
              <a:rPr lang="el-GR" sz="2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Ε.Π. ΑΛΙΕΙΑΣ &amp; ΘΑΛΑΣΣΑΣ </a:t>
            </a:r>
            <a:r>
              <a:rPr lang="el-GR" sz="2300" b="1" dirty="0">
                <a:latin typeface="Arial" panose="020B0604020202020204" pitchFamily="34" charset="0"/>
                <a:cs typeface="Arial" panose="020B0604020202020204" pitchFamily="34" charset="0"/>
              </a:rPr>
              <a:t>2014-2020 </a:t>
            </a:r>
          </a:p>
          <a:p>
            <a:pPr algn="ctr"/>
            <a:r>
              <a:rPr lang="el-GR" sz="1900" b="1" dirty="0">
                <a:latin typeface="Arial" pitchFamily="34" charset="0"/>
                <a:cs typeface="Arial" pitchFamily="34" charset="0"/>
              </a:rPr>
              <a:t>Μέτρο 8.3.3: Άρθ. 63 του Καν. ΕΕ 508/2014 "Εφαρμογή στρατηγικών τοπικής ανάπτυξης" </a:t>
            </a:r>
            <a:r>
              <a:rPr lang="el-GR" sz="19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LEADER/CLLD </a:t>
            </a:r>
            <a:r>
              <a:rPr lang="el-GR" sz="1900" b="1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l-GR" sz="1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Ιδιωτικές Επενδύσεις </a:t>
            </a:r>
            <a:endParaRPr lang="el-GR" sz="19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l-GR" sz="23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l-GR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ΟΤΔ</a:t>
            </a:r>
            <a:r>
              <a:rPr lang="el-GR" sz="2400" b="1" dirty="0">
                <a:latin typeface="Arial" panose="020B0604020202020204" pitchFamily="34" charset="0"/>
                <a:cs typeface="Arial" panose="020B0604020202020204" pitchFamily="34" charset="0"/>
              </a:rPr>
              <a:t>: ΕΤΑΝΑΜ ΑΕ ΟΤΑ</a:t>
            </a:r>
          </a:p>
        </p:txBody>
      </p:sp>
      <p:sp>
        <p:nvSpPr>
          <p:cNvPr id="27" name="Ορθογώνιο 26"/>
          <p:cNvSpPr/>
          <p:nvPr/>
        </p:nvSpPr>
        <p:spPr>
          <a:xfrm>
            <a:off x="475513" y="462557"/>
            <a:ext cx="14171499" cy="965600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7511" tIns="73756" rIns="147511" bIns="73756" rtlCol="0" anchor="ctr"/>
          <a:lstStyle/>
          <a:p>
            <a:pPr algn="ctr"/>
            <a:endParaRPr lang="el-G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Picture 27" descr="Ellhnik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145" y="630976"/>
            <a:ext cx="2682783" cy="1683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145" y="8121525"/>
            <a:ext cx="2723652" cy="1700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2412690" y="3834532"/>
            <a:ext cx="10657184" cy="3319051"/>
          </a:xfrm>
          <a:prstGeom prst="rect">
            <a:avLst/>
          </a:prstGeom>
          <a:noFill/>
        </p:spPr>
        <p:txBody>
          <a:bodyPr wrap="square" lIns="147511" tIns="73756" rIns="147511" bIns="73756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l-GR" sz="2300" dirty="0">
                <a:latin typeface="Arial" panose="020B0604020202020204" pitchFamily="34" charset="0"/>
                <a:cs typeface="Arial" panose="020B0604020202020204" pitchFamily="34" charset="0"/>
              </a:rPr>
              <a:t>ΔΙΚΑΙΟΥΧΟΣ: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l-GR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ΤΙΤΛΟΣ </a:t>
            </a:r>
            <a:r>
              <a:rPr lang="el-GR" sz="2300" dirty="0">
                <a:latin typeface="Arial" panose="020B0604020202020204" pitchFamily="34" charset="0"/>
                <a:cs typeface="Arial" panose="020B0604020202020204" pitchFamily="34" charset="0"/>
              </a:rPr>
              <a:t>ΠΡΑΞΗΣ</a:t>
            </a:r>
            <a:r>
              <a:rPr lang="el-GR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2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l-GR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ΣΤΟΧΟΣ </a:t>
            </a:r>
            <a:r>
              <a:rPr lang="el-GR" sz="2300" dirty="0">
                <a:latin typeface="Arial" panose="020B0604020202020204" pitchFamily="34" charset="0"/>
                <a:cs typeface="Arial" panose="020B0604020202020204" pitchFamily="34" charset="0"/>
              </a:rPr>
              <a:t>ΠΡΑΞΗΣ</a:t>
            </a:r>
            <a:r>
              <a:rPr lang="el-GR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l-GR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Αναδιάρθρωση </a:t>
            </a:r>
            <a:r>
              <a:rPr lang="el-GR" sz="2300" dirty="0">
                <a:latin typeface="Arial" panose="020B0604020202020204" pitchFamily="34" charset="0"/>
                <a:cs typeface="Arial" panose="020B0604020202020204" pitchFamily="34" charset="0"/>
              </a:rPr>
              <a:t>και Ενίσχυση της επιχειρηματικότητας της </a:t>
            </a:r>
            <a:endParaRPr lang="en-US" sz="2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en-US" sz="2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</a:t>
            </a:r>
            <a:r>
              <a:rPr lang="el-GR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τοπικής </a:t>
            </a:r>
            <a:r>
              <a:rPr lang="el-GR" sz="2300" dirty="0">
                <a:latin typeface="Arial" panose="020B0604020202020204" pitchFamily="34" charset="0"/>
                <a:cs typeface="Arial" panose="020B0604020202020204" pitchFamily="34" charset="0"/>
              </a:rPr>
              <a:t>οικονομίας</a:t>
            </a:r>
            <a:r>
              <a:rPr lang="el-GR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endParaRPr lang="el-GR" sz="2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l-GR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ΔΗΜΟΣΙΑ </a:t>
            </a:r>
            <a:r>
              <a:rPr lang="el-GR" sz="2300" dirty="0">
                <a:latin typeface="Arial" panose="020B0604020202020204" pitchFamily="34" charset="0"/>
                <a:cs typeface="Arial" panose="020B0604020202020204" pitchFamily="34" charset="0"/>
              </a:rPr>
              <a:t>ΔΑΠΑΝΗ:     …..</a:t>
            </a:r>
            <a:r>
              <a:rPr lang="el-GR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€</a:t>
            </a:r>
            <a:endParaRPr lang="en-US" sz="2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l-GR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ΙΔΙΩΤΙΚΗ </a:t>
            </a:r>
            <a:r>
              <a:rPr lang="el-GR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ΣΥΜΜΕΤΟΧΗ:     </a:t>
            </a:r>
            <a:r>
              <a:rPr lang="el-GR" sz="2300" dirty="0">
                <a:latin typeface="Arial" panose="020B0604020202020204" pitchFamily="34" charset="0"/>
                <a:cs typeface="Arial" panose="020B0604020202020204" pitchFamily="34" charset="0"/>
              </a:rPr>
              <a:t>…..</a:t>
            </a:r>
            <a:r>
              <a:rPr lang="el-GR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€</a:t>
            </a:r>
            <a:endParaRPr lang="el-GR" sz="2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Εικόνα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70038" y="2461855"/>
            <a:ext cx="2376000" cy="1228831"/>
          </a:xfrm>
          <a:prstGeom prst="rect">
            <a:avLst/>
          </a:prstGeom>
        </p:spPr>
      </p:pic>
      <p:pic>
        <p:nvPicPr>
          <p:cNvPr id="2" name="Εικόνα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3690" y="8127716"/>
            <a:ext cx="3081852" cy="16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607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576</TotalTime>
  <Words>80</Words>
  <Application>Microsoft Office PowerPoint</Application>
  <PresentationFormat>Προσαρμογή</PresentationFormat>
  <Paragraphs>14</Paragraphs>
  <Slides>1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2" baseType="lpstr">
      <vt:lpstr>Θέμα του Office</vt:lpstr>
      <vt:lpstr>Παρουσίαση του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ΜΙΧΑΗΛ ΓΑΒΡΙΕΛΛΑ</dc:creator>
  <cp:lastModifiedBy>kalogiros@etanam.gr</cp:lastModifiedBy>
  <cp:revision>113</cp:revision>
  <dcterms:created xsi:type="dcterms:W3CDTF">2016-02-25T12:28:29Z</dcterms:created>
  <dcterms:modified xsi:type="dcterms:W3CDTF">2022-10-12T07:50:37Z</dcterms:modified>
</cp:coreProperties>
</file>